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57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5" r:id="rId4"/>
    <p:sldId id="276" r:id="rId5"/>
    <p:sldId id="288" r:id="rId6"/>
    <p:sldId id="286" r:id="rId7"/>
    <p:sldId id="287" r:id="rId8"/>
    <p:sldId id="285" r:id="rId9"/>
    <p:sldId id="284" r:id="rId10"/>
    <p:sldId id="283" r:id="rId11"/>
    <p:sldId id="281" r:id="rId12"/>
    <p:sldId id="28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DCE"/>
    <a:srgbClr val="462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15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9A006-EBB2-4C91-8CA7-F33897BB504F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9938A-B015-4695-9431-2931419173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7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EFF4-D4C6-9E46-9113-C464AE31E92B}" type="datetimeFigureOut">
              <a:rPr lang="nl-NL" smtClean="0"/>
              <a:pPr/>
              <a:t>11-3-2019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69F5E-BF15-DD4D-A029-856E13411D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84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486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258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009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731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319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27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6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51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004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643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73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415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037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945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971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217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73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820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549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895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5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94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6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0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27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95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06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68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8D99-14FB-4157-BE6C-BEEC31BD1017}" type="datetimeFigureOut">
              <a:rPr lang="nl-NL" smtClean="0"/>
              <a:pPr/>
              <a:t>11-3-2019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51551A-E54F-417E-872B-F271E5A864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0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yAHDtfX1G0w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51520" y="56612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Bemesting; </a:t>
            </a:r>
            <a:r>
              <a:rPr lang="nl-NL" dirty="0" smtClean="0"/>
              <a:t>Bodem les 2</a:t>
            </a:r>
            <a:r>
              <a:rPr lang="nl-NL" dirty="0" smtClean="0"/>
              <a:t>					</a:t>
            </a:r>
            <a:r>
              <a:rPr lang="nl-NL" dirty="0" err="1" smtClean="0"/>
              <a:t>Zone.college</a:t>
            </a: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6762750" cy="478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 smtClean="0"/>
              <a:t>Opdracht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3816424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Lees de theorie en maak de opdrachten van les </a:t>
            </a:r>
            <a:r>
              <a:rPr lang="nl-NL" dirty="0" smtClean="0"/>
              <a:t>2.</a:t>
            </a:r>
            <a:endParaRPr lang="nl-NL" dirty="0" smtClean="0"/>
          </a:p>
          <a:p>
            <a:pPr algn="ctr"/>
            <a:r>
              <a:rPr lang="nl-NL" sz="1600" dirty="0" smtClean="0"/>
              <a:t>Kijk na het maken van de opdrachten de filmpjes </a:t>
            </a:r>
            <a:r>
              <a:rPr lang="nl-NL" sz="1600" dirty="0" smtClean="0"/>
              <a:t>bij bodemsoorten</a:t>
            </a:r>
            <a:endParaRPr lang="nl-NL" sz="1600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357" y="2780928"/>
            <a:ext cx="1899832" cy="23717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708920"/>
            <a:ext cx="543877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724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 smtClean="0"/>
              <a:t>Nakijken opdracht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2721144" cy="31306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62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 smtClean="0"/>
              <a:t/>
            </a:r>
            <a:br>
              <a:rPr lang="nl-NL" sz="2700" i="1" dirty="0" smtClean="0"/>
            </a:br>
            <a:r>
              <a:rPr lang="nl-NL" sz="2700" b="1" dirty="0" smtClean="0"/>
              <a:t>Terugblik</a:t>
            </a:r>
            <a:endParaRPr lang="nl-NL" sz="2700" b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70621" y="1628800"/>
            <a:ext cx="7128792" cy="3816424"/>
          </a:xfrm>
        </p:spPr>
        <p:txBody>
          <a:bodyPr>
            <a:normAutofit/>
          </a:bodyPr>
          <a:lstStyle/>
          <a:p>
            <a:pPr algn="ctr"/>
            <a:r>
              <a:rPr lang="nl-NL" sz="1600" dirty="0" smtClean="0"/>
              <a:t>Bodem en bodemgebruik</a:t>
            </a:r>
          </a:p>
          <a:p>
            <a:pPr algn="ctr"/>
            <a:r>
              <a:rPr lang="nl-NL" dirty="0" smtClean="0"/>
              <a:t>Grond en haar ontstaanswijze</a:t>
            </a:r>
          </a:p>
          <a:p>
            <a:pPr algn="ctr"/>
            <a:r>
              <a:rPr lang="nl-NL" dirty="0" smtClean="0"/>
              <a:t>Ontstaan van het Nederlandse landschap </a:t>
            </a:r>
          </a:p>
          <a:p>
            <a:pPr algn="ctr"/>
            <a:endParaRPr lang="nl-NL" sz="1600" dirty="0" smtClean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918" y="3573016"/>
            <a:ext cx="3240728" cy="2232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237854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dirty="0" smtClean="0"/>
              <a:t>Herkennen van grondsoorten</a:t>
            </a:r>
            <a:endParaRPr lang="nl-NL" sz="2700" b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38164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smtClean="0"/>
              <a:t>Zeeklei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Rivierklei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Löss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Zand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886" y="1572569"/>
            <a:ext cx="3096883" cy="352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827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dirty="0" smtClean="0"/>
              <a:t>Grond en zijn fracties</a:t>
            </a:r>
            <a:endParaRPr lang="nl-NL" sz="2700" b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3816424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 smtClean="0"/>
              <a:t>Grind </a:t>
            </a:r>
            <a:r>
              <a:rPr lang="nl-NL" dirty="0"/>
              <a:t>en stenen (alle delen &gt; 2 </a:t>
            </a:r>
            <a:r>
              <a:rPr lang="nl-NL" dirty="0" smtClean="0"/>
              <a:t>mm)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 smtClean="0"/>
              <a:t>Zand </a:t>
            </a:r>
            <a:r>
              <a:rPr lang="nl-NL" dirty="0"/>
              <a:t>(60 µm - 2 </a:t>
            </a:r>
            <a:r>
              <a:rPr lang="nl-NL" dirty="0" smtClean="0"/>
              <a:t>mm)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Silt</a:t>
            </a:r>
            <a:r>
              <a:rPr lang="nl-NL" dirty="0" smtClean="0"/>
              <a:t> </a:t>
            </a:r>
            <a:r>
              <a:rPr lang="nl-NL" dirty="0"/>
              <a:t>of stof (2 µm - 60 μm) </a:t>
            </a:r>
            <a:endParaRPr lang="nl-N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 smtClean="0"/>
              <a:t>Klei </a:t>
            </a:r>
            <a:r>
              <a:rPr lang="nl-NL" dirty="0"/>
              <a:t>of lutum (&lt; 2 μm</a:t>
            </a:r>
            <a:r>
              <a:rPr lang="nl-NL" dirty="0" smtClean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μm betekent één miljoenste = 1/1.000.000. μm betekent dus één miljoenste meter of 1 micrometer. </a:t>
            </a:r>
            <a:endParaRPr lang="nl-NL" dirty="0" smtClean="0"/>
          </a:p>
          <a:p>
            <a:r>
              <a:rPr lang="nl-NL" dirty="0" smtClean="0"/>
              <a:t>Μm </a:t>
            </a:r>
            <a:r>
              <a:rPr lang="nl-NL" dirty="0"/>
              <a:t>past in de rij: km-m-mm- μm.</a:t>
            </a:r>
          </a:p>
          <a:p>
            <a:pPr lvl="0"/>
            <a:endParaRPr lang="nl-NL" dirty="0"/>
          </a:p>
          <a:p>
            <a:endParaRPr lang="nl-NL" sz="1600" dirty="0" smtClean="0"/>
          </a:p>
        </p:txBody>
      </p:sp>
    </p:spTree>
    <p:extLst>
      <p:ext uri="{BB962C8B-B14F-4D97-AF65-F5344CB8AC3E}">
        <p14:creationId xmlns:p14="http://schemas.microsoft.com/office/powerpoint/2010/main" val="1396700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dirty="0" smtClean="0"/>
              <a:t>Grond en zijn fracties</a:t>
            </a:r>
            <a:endParaRPr lang="nl-NL" sz="2700" b="1" dirty="0" smtClean="0"/>
          </a:p>
        </p:txBody>
      </p:sp>
      <p:pic>
        <p:nvPicPr>
          <p:cNvPr id="4" name="yAHDtfX1G0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4622" y="1556792"/>
            <a:ext cx="7560840" cy="425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103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dirty="0" smtClean="0"/>
              <a:t>Grond en zijn fracties</a:t>
            </a:r>
            <a:endParaRPr lang="nl-NL" sz="2700" b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3816424"/>
          </a:xfrm>
        </p:spPr>
        <p:txBody>
          <a:bodyPr>
            <a:normAutofit/>
          </a:bodyPr>
          <a:lstStyle/>
          <a:p>
            <a:pPr algn="ctr"/>
            <a:endParaRPr lang="nl-NL" sz="1600" dirty="0" smtClean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79" y="1490113"/>
            <a:ext cx="6320095" cy="435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56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dirty="0" smtClean="0"/>
              <a:t>Grond en zijn fracties</a:t>
            </a:r>
            <a:endParaRPr lang="nl-NL" sz="2700" b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3816424"/>
          </a:xfrm>
        </p:spPr>
        <p:txBody>
          <a:bodyPr>
            <a:normAutofit/>
          </a:bodyPr>
          <a:lstStyle/>
          <a:p>
            <a:r>
              <a:rPr lang="nl-NL" dirty="0"/>
              <a:t>Bij kleigronden wordt de leemfractie verdeeld in </a:t>
            </a:r>
            <a:r>
              <a:rPr lang="nl-NL" dirty="0" err="1"/>
              <a:t>silt</a:t>
            </a:r>
            <a:r>
              <a:rPr lang="nl-NL" dirty="0"/>
              <a:t> en lutum.</a:t>
            </a:r>
          </a:p>
          <a:p>
            <a:r>
              <a:rPr lang="nl-NL" dirty="0"/>
              <a:t>De </a:t>
            </a:r>
            <a:r>
              <a:rPr lang="nl-NL" dirty="0" err="1"/>
              <a:t>siltdeeltjes</a:t>
            </a:r>
            <a:r>
              <a:rPr lang="nl-NL" dirty="0"/>
              <a:t> hebben geen kleefkracht. </a:t>
            </a:r>
            <a:r>
              <a:rPr lang="nl-NL" dirty="0" err="1"/>
              <a:t>Siltdeeltjes</a:t>
            </a:r>
            <a:r>
              <a:rPr lang="nl-NL" dirty="0"/>
              <a:t> zijn met het oog zichtbaar.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lutumdeeltjes zijn  met het oog onzichtbaar. In vochtige toestand zijn de lutumdeeltjes zacht. In droge toestand zijn de lutumdeeltjes hard. </a:t>
            </a:r>
            <a:endParaRPr lang="nl-NL" dirty="0" smtClean="0"/>
          </a:p>
          <a:p>
            <a:r>
              <a:rPr lang="nl-NL" dirty="0" smtClean="0"/>
              <a:t>Lutumdeeltjes </a:t>
            </a:r>
            <a:r>
              <a:rPr lang="nl-NL" dirty="0"/>
              <a:t>hebben kleefkracht. In de grond zijn groepen lutumdeeltjes tot vlokken aaneengekleefd.</a:t>
            </a:r>
          </a:p>
          <a:p>
            <a:endParaRPr lang="nl-NL" sz="1600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4509120"/>
            <a:ext cx="4151736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02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dirty="0" smtClean="0"/>
              <a:t>Grond en zijn fracties</a:t>
            </a:r>
            <a:endParaRPr lang="nl-NL" sz="2700" b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060848"/>
            <a:ext cx="6226121" cy="252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385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b="1" dirty="0" smtClean="0"/>
              <a:t>Bodemprofiel</a:t>
            </a:r>
            <a:endParaRPr lang="nl-NL" sz="2700" b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628800"/>
            <a:ext cx="2382589" cy="359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29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2979</TotalTime>
  <Words>205</Words>
  <Application>Microsoft Office PowerPoint</Application>
  <PresentationFormat>Diavoorstelling (4:3)</PresentationFormat>
  <Paragraphs>44</Paragraphs>
  <Slides>11</Slides>
  <Notes>11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2</vt:lpstr>
      <vt:lpstr>HDOfficeLightV0</vt:lpstr>
      <vt:lpstr>Gallery</vt:lpstr>
      <vt:lpstr>PowerPoint-presentatie</vt:lpstr>
      <vt:lpstr> Terugblik</vt:lpstr>
      <vt:lpstr>Herkennen van grondsoorten</vt:lpstr>
      <vt:lpstr>Grond en zijn fracties</vt:lpstr>
      <vt:lpstr>Grond en zijn fracties</vt:lpstr>
      <vt:lpstr>Grond en zijn fracties</vt:lpstr>
      <vt:lpstr>Grond en zijn fracties</vt:lpstr>
      <vt:lpstr>Grond en zijn fracties</vt:lpstr>
      <vt:lpstr>Bodemprofiel</vt:lpstr>
      <vt:lpstr>Opdracht</vt:lpstr>
      <vt:lpstr>Nakijken 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Martijn</dc:creator>
  <cp:lastModifiedBy>Robert Soesman</cp:lastModifiedBy>
  <cp:revision>449</cp:revision>
  <cp:lastPrinted>2012-05-22T10:37:28Z</cp:lastPrinted>
  <dcterms:created xsi:type="dcterms:W3CDTF">2008-03-20T23:08:22Z</dcterms:created>
  <dcterms:modified xsi:type="dcterms:W3CDTF">2019-03-11T12:13:37Z</dcterms:modified>
</cp:coreProperties>
</file>